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E7"/>
    <a:srgbClr val="FF9999"/>
    <a:srgbClr val="FFCCCC"/>
    <a:srgbClr val="FF7C80"/>
    <a:srgbClr val="FF9966"/>
    <a:srgbClr val="CCFFFF"/>
    <a:srgbClr val="FF99FF"/>
    <a:srgbClr val="FF0066"/>
    <a:srgbClr val="FF5050"/>
    <a:srgbClr val="974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58" autoAdjust="0"/>
    <p:restoredTop sz="94660"/>
  </p:normalViewPr>
  <p:slideViewPr>
    <p:cSldViewPr snapToGrid="0" snapToObjects="1">
      <p:cViewPr>
        <p:scale>
          <a:sx n="50" d="100"/>
          <a:sy n="50" d="100"/>
        </p:scale>
        <p:origin x="1794" y="726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3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70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8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7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7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66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76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97528" y="302740"/>
            <a:ext cx="2606130" cy="645022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9141" y="302740"/>
            <a:ext cx="7640191" cy="645022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1" y="4857793"/>
            <a:ext cx="9088041" cy="1501436"/>
          </a:xfrm>
        </p:spPr>
        <p:txBody>
          <a:bodyPr anchor="t"/>
          <a:lstStyle>
            <a:lvl1pPr algn="l">
              <a:defRPr sz="2708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1" y="3204114"/>
            <a:ext cx="9088041" cy="1653678"/>
          </a:xfrm>
        </p:spPr>
        <p:txBody>
          <a:bodyPr anchor="b"/>
          <a:lstStyle>
            <a:lvl1pPr marL="0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1pPr>
            <a:lvl2pPr marL="309570" indent="0">
              <a:buNone/>
              <a:defRPr sz="1219">
                <a:solidFill>
                  <a:schemeClr val="tx1">
                    <a:tint val="75000"/>
                  </a:schemeClr>
                </a:solidFill>
              </a:defRPr>
            </a:lvl2pPr>
            <a:lvl3pPr marL="619140" indent="0">
              <a:buNone/>
              <a:defRPr sz="1083">
                <a:solidFill>
                  <a:schemeClr val="tx1">
                    <a:tint val="75000"/>
                  </a:schemeClr>
                </a:solidFill>
              </a:defRPr>
            </a:lvl3pPr>
            <a:lvl4pPr marL="92871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4pPr>
            <a:lvl5pPr marL="123828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5pPr>
            <a:lvl6pPr marL="154785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6pPr>
            <a:lvl7pPr marL="185742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7pPr>
            <a:lvl8pPr marL="216699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8pPr>
            <a:lvl9pPr marL="247656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9141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80498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3" y="300989"/>
            <a:ext cx="5977020" cy="6451973"/>
          </a:xfrm>
        </p:spPr>
        <p:txBody>
          <a:bodyPr/>
          <a:lstStyle>
            <a:lvl1pPr>
              <a:defRPr sz="2167"/>
            </a:lvl1pPr>
            <a:lvl2pPr>
              <a:defRPr sz="1896"/>
            </a:lvl2pPr>
            <a:lvl3pPr>
              <a:defRPr sz="1625"/>
            </a:lvl3pPr>
            <a:lvl4pPr>
              <a:defRPr sz="1354"/>
            </a:lvl4pPr>
            <a:lvl5pPr>
              <a:defRPr sz="1354"/>
            </a:lvl5pPr>
            <a:lvl6pPr>
              <a:defRPr sz="1354"/>
            </a:lvl6pPr>
            <a:lvl7pPr>
              <a:defRPr sz="1354"/>
            </a:lvl7pPr>
            <a:lvl8pPr>
              <a:defRPr sz="1354"/>
            </a:lvl8pPr>
            <a:lvl9pPr>
              <a:defRPr sz="135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167"/>
            </a:lvl1pPr>
            <a:lvl2pPr marL="309570" indent="0">
              <a:buNone/>
              <a:defRPr sz="1896"/>
            </a:lvl2pPr>
            <a:lvl3pPr marL="619140" indent="0">
              <a:buNone/>
              <a:defRPr sz="1625"/>
            </a:lvl3pPr>
            <a:lvl4pPr marL="928710" indent="0">
              <a:buNone/>
              <a:defRPr sz="1354"/>
            </a:lvl4pPr>
            <a:lvl5pPr marL="1238280" indent="0">
              <a:buNone/>
              <a:defRPr sz="1354"/>
            </a:lvl5pPr>
            <a:lvl6pPr marL="1547851" indent="0">
              <a:buNone/>
              <a:defRPr sz="1354"/>
            </a:lvl6pPr>
            <a:lvl7pPr marL="1857421" indent="0">
              <a:buNone/>
              <a:defRPr sz="1354"/>
            </a:lvl7pPr>
            <a:lvl8pPr marL="2166991" indent="0">
              <a:buNone/>
              <a:defRPr sz="1354"/>
            </a:lvl8pPr>
            <a:lvl9pPr marL="2476561" indent="0">
              <a:buNone/>
              <a:defRPr sz="135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6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1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7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9570" rtl="0" eaLnBrk="1" latinLnBrk="0" hangingPunct="1">
        <a:spcBef>
          <a:spcPct val="0"/>
        </a:spcBef>
        <a:buNone/>
        <a:defRPr kumimoji="1" sz="2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2178" indent="-232178" algn="l" defTabSz="309570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1pPr>
      <a:lvl2pPr marL="503051" indent="-193481" algn="l" defTabSz="309570" rtl="0" eaLnBrk="1" latinLnBrk="0" hangingPunct="1">
        <a:spcBef>
          <a:spcPct val="20000"/>
        </a:spcBef>
        <a:buFont typeface="Arial"/>
        <a:buChar char="–"/>
        <a:defRPr kumimoji="1" sz="1896" kern="1200">
          <a:solidFill>
            <a:schemeClr val="tx1"/>
          </a:solidFill>
          <a:latin typeface="+mn-lt"/>
          <a:ea typeface="+mn-ea"/>
          <a:cs typeface="+mn-cs"/>
        </a:defRPr>
      </a:lvl2pPr>
      <a:lvl3pPr marL="773925" indent="-154785" algn="l" defTabSz="309570" rtl="0" eaLnBrk="1" latinLnBrk="0" hangingPunct="1">
        <a:spcBef>
          <a:spcPct val="20000"/>
        </a:spcBef>
        <a:buFont typeface="Arial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083495" indent="-154785" algn="l" defTabSz="309570" rtl="0" eaLnBrk="1" latinLnBrk="0" hangingPunct="1">
        <a:spcBef>
          <a:spcPct val="20000"/>
        </a:spcBef>
        <a:buFont typeface="Arial"/>
        <a:buChar char="–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4pPr>
      <a:lvl5pPr marL="1393066" indent="-154785" algn="l" defTabSz="309570" rtl="0" eaLnBrk="1" latinLnBrk="0" hangingPunct="1">
        <a:spcBef>
          <a:spcPct val="20000"/>
        </a:spcBef>
        <a:buFont typeface="Arial"/>
        <a:buChar char="»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5pPr>
      <a:lvl6pPr marL="170263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6pPr>
      <a:lvl7pPr marL="201220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7pPr>
      <a:lvl8pPr marL="232177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8pPr>
      <a:lvl9pPr marL="263134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1pPr>
      <a:lvl2pPr marL="30957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2pPr>
      <a:lvl3pPr marL="61914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3pPr>
      <a:lvl4pPr marL="92871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4pPr>
      <a:lvl5pPr marL="123828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5pPr>
      <a:lvl6pPr marL="154785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5742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16699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47656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グループ化 103"/>
          <p:cNvGrpSpPr/>
          <p:nvPr/>
        </p:nvGrpSpPr>
        <p:grpSpPr>
          <a:xfrm>
            <a:off x="-26854" y="0"/>
            <a:ext cx="10727844" cy="7575266"/>
            <a:chOff x="-27846" y="-15591"/>
            <a:chExt cx="10727844" cy="7575266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-27846" y="-15591"/>
              <a:ext cx="7373886" cy="7575266"/>
              <a:chOff x="-27846" y="-15591"/>
              <a:chExt cx="7373886" cy="7575266"/>
            </a:xfrm>
          </p:grpSpPr>
          <p:grpSp>
            <p:nvGrpSpPr>
              <p:cNvPr id="27" name="グループ化 26"/>
              <p:cNvGrpSpPr/>
              <p:nvPr/>
            </p:nvGrpSpPr>
            <p:grpSpPr>
              <a:xfrm>
                <a:off x="-27846" y="-15591"/>
                <a:ext cx="3686352" cy="7575266"/>
                <a:chOff x="-27846" y="-15591"/>
                <a:chExt cx="3686352" cy="7575266"/>
              </a:xfrm>
            </p:grpSpPr>
            <p:grpSp>
              <p:nvGrpSpPr>
                <p:cNvPr id="23" name="グループ化 22"/>
                <p:cNvGrpSpPr/>
                <p:nvPr/>
              </p:nvGrpSpPr>
              <p:grpSpPr>
                <a:xfrm>
                  <a:off x="-27846" y="-15591"/>
                  <a:ext cx="1857099" cy="7575266"/>
                  <a:chOff x="-27846" y="-15591"/>
                  <a:chExt cx="1857099" cy="7575266"/>
                </a:xfrm>
                <a:effectLst/>
              </p:grpSpPr>
              <p:sp>
                <p:nvSpPr>
                  <p:cNvPr id="13" name="正方形/長方形 12"/>
                  <p:cNvSpPr/>
                  <p:nvPr/>
                </p:nvSpPr>
                <p:spPr>
                  <a:xfrm>
                    <a:off x="-27846" y="-15591"/>
                    <a:ext cx="332369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正方形/長方形 41"/>
                  <p:cNvSpPr/>
                  <p:nvPr/>
                </p:nvSpPr>
                <p:spPr>
                  <a:xfrm>
                    <a:off x="304523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正方形/長方形 42"/>
                  <p:cNvSpPr/>
                  <p:nvPr/>
                </p:nvSpPr>
                <p:spPr>
                  <a:xfrm>
                    <a:off x="609340" y="-15591"/>
                    <a:ext cx="304523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正方形/長方形 43"/>
                  <p:cNvSpPr/>
                  <p:nvPr/>
                </p:nvSpPr>
                <p:spPr>
                  <a:xfrm>
                    <a:off x="913569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正方形/長方形 44"/>
                  <p:cNvSpPr/>
                  <p:nvPr/>
                </p:nvSpPr>
                <p:spPr>
                  <a:xfrm>
                    <a:off x="1218092" y="-15591"/>
                    <a:ext cx="304523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正方形/長方形 46"/>
                  <p:cNvSpPr/>
                  <p:nvPr/>
                </p:nvSpPr>
                <p:spPr>
                  <a:xfrm>
                    <a:off x="1524730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/>
                <p:cNvGrpSpPr/>
                <p:nvPr/>
              </p:nvGrpSpPr>
              <p:grpSpPr>
                <a:xfrm>
                  <a:off x="1829253" y="-15591"/>
                  <a:ext cx="1829253" cy="7575266"/>
                  <a:chOff x="0" y="-15591"/>
                  <a:chExt cx="1829253" cy="7575266"/>
                </a:xfrm>
                <a:effectLst/>
              </p:grpSpPr>
              <p:sp>
                <p:nvSpPr>
                  <p:cNvPr id="49" name="正方形/長方形 48"/>
                  <p:cNvSpPr/>
                  <p:nvPr/>
                </p:nvSpPr>
                <p:spPr>
                  <a:xfrm>
                    <a:off x="0" y="-15591"/>
                    <a:ext cx="304523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正方形/長方形 49"/>
                  <p:cNvSpPr/>
                  <p:nvPr/>
                </p:nvSpPr>
                <p:spPr>
                  <a:xfrm>
                    <a:off x="304523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正方形/長方形 50"/>
                  <p:cNvSpPr/>
                  <p:nvPr/>
                </p:nvSpPr>
                <p:spPr>
                  <a:xfrm>
                    <a:off x="609340" y="-15591"/>
                    <a:ext cx="304523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正方形/長方形 52"/>
                  <p:cNvSpPr/>
                  <p:nvPr/>
                </p:nvSpPr>
                <p:spPr>
                  <a:xfrm>
                    <a:off x="913569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正方形/長方形 53"/>
                  <p:cNvSpPr/>
                  <p:nvPr/>
                </p:nvSpPr>
                <p:spPr>
                  <a:xfrm>
                    <a:off x="1218092" y="-15591"/>
                    <a:ext cx="304523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正方形/長方形 54"/>
                  <p:cNvSpPr/>
                  <p:nvPr/>
                </p:nvSpPr>
                <p:spPr>
                  <a:xfrm>
                    <a:off x="1524730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8" name="グループ化 57"/>
              <p:cNvGrpSpPr/>
              <p:nvPr/>
            </p:nvGrpSpPr>
            <p:grpSpPr>
              <a:xfrm>
                <a:off x="3658506" y="-15591"/>
                <a:ext cx="3687534" cy="7575266"/>
                <a:chOff x="0" y="-15591"/>
                <a:chExt cx="3687534" cy="7575266"/>
              </a:xfrm>
            </p:grpSpPr>
            <p:grpSp>
              <p:nvGrpSpPr>
                <p:cNvPr id="59" name="グループ化 58"/>
                <p:cNvGrpSpPr/>
                <p:nvPr/>
              </p:nvGrpSpPr>
              <p:grpSpPr>
                <a:xfrm>
                  <a:off x="0" y="-15591"/>
                  <a:ext cx="1829253" cy="7575266"/>
                  <a:chOff x="0" y="-15591"/>
                  <a:chExt cx="1829253" cy="7575266"/>
                </a:xfrm>
                <a:effectLst/>
              </p:grpSpPr>
              <p:sp>
                <p:nvSpPr>
                  <p:cNvPr id="67" name="正方形/長方形 66"/>
                  <p:cNvSpPr/>
                  <p:nvPr/>
                </p:nvSpPr>
                <p:spPr>
                  <a:xfrm>
                    <a:off x="0" y="-15591"/>
                    <a:ext cx="304523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正方形/長方形 67"/>
                  <p:cNvSpPr/>
                  <p:nvPr/>
                </p:nvSpPr>
                <p:spPr>
                  <a:xfrm>
                    <a:off x="304523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正方形/長方形 68"/>
                  <p:cNvSpPr/>
                  <p:nvPr/>
                </p:nvSpPr>
                <p:spPr>
                  <a:xfrm>
                    <a:off x="609340" y="-15591"/>
                    <a:ext cx="304523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正方形/長方形 69"/>
                  <p:cNvSpPr/>
                  <p:nvPr/>
                </p:nvSpPr>
                <p:spPr>
                  <a:xfrm>
                    <a:off x="913569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正方形/長方形 70"/>
                  <p:cNvSpPr/>
                  <p:nvPr/>
                </p:nvSpPr>
                <p:spPr>
                  <a:xfrm>
                    <a:off x="1218092" y="-15591"/>
                    <a:ext cx="304523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正方形/長方形 71"/>
                  <p:cNvSpPr/>
                  <p:nvPr/>
                </p:nvSpPr>
                <p:spPr>
                  <a:xfrm>
                    <a:off x="1524730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" name="グループ化 59"/>
                <p:cNvGrpSpPr/>
                <p:nvPr/>
              </p:nvGrpSpPr>
              <p:grpSpPr>
                <a:xfrm>
                  <a:off x="1841953" y="-15591"/>
                  <a:ext cx="1845581" cy="7575266"/>
                  <a:chOff x="12700" y="-15591"/>
                  <a:chExt cx="1845581" cy="7575266"/>
                </a:xfrm>
                <a:effectLst/>
              </p:grpSpPr>
              <p:sp>
                <p:nvSpPr>
                  <p:cNvPr id="61" name="正方形/長方形 60"/>
                  <p:cNvSpPr/>
                  <p:nvPr/>
                </p:nvSpPr>
                <p:spPr>
                  <a:xfrm>
                    <a:off x="12700" y="-15591"/>
                    <a:ext cx="304523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正方形/長方形 61"/>
                  <p:cNvSpPr/>
                  <p:nvPr/>
                </p:nvSpPr>
                <p:spPr>
                  <a:xfrm>
                    <a:off x="319037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正方形/長方形 62"/>
                  <p:cNvSpPr/>
                  <p:nvPr/>
                </p:nvSpPr>
                <p:spPr>
                  <a:xfrm>
                    <a:off x="638368" y="-15591"/>
                    <a:ext cx="304523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正方形/長方形 63"/>
                  <p:cNvSpPr/>
                  <p:nvPr/>
                </p:nvSpPr>
                <p:spPr>
                  <a:xfrm>
                    <a:off x="942597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正方形/長方形 64"/>
                  <p:cNvSpPr/>
                  <p:nvPr/>
                </p:nvSpPr>
                <p:spPr>
                  <a:xfrm>
                    <a:off x="1247120" y="-15591"/>
                    <a:ext cx="304523" cy="7575266"/>
                  </a:xfrm>
                  <a:prstGeom prst="rect">
                    <a:avLst/>
                  </a:prstGeom>
                  <a:solidFill>
                    <a:srgbClr val="FFE7E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正方形/長方形 65"/>
                  <p:cNvSpPr/>
                  <p:nvPr/>
                </p:nvSpPr>
                <p:spPr>
                  <a:xfrm>
                    <a:off x="1553758" y="-15591"/>
                    <a:ext cx="304523" cy="75752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74" name="グループ化 73"/>
            <p:cNvGrpSpPr/>
            <p:nvPr/>
          </p:nvGrpSpPr>
          <p:grpSpPr>
            <a:xfrm>
              <a:off x="7324220" y="-15591"/>
              <a:ext cx="3375778" cy="7575266"/>
              <a:chOff x="29028" y="-15591"/>
              <a:chExt cx="3375778" cy="7575266"/>
            </a:xfrm>
          </p:grpSpPr>
          <p:grpSp>
            <p:nvGrpSpPr>
              <p:cNvPr id="90" name="グループ化 89"/>
              <p:cNvGrpSpPr/>
              <p:nvPr/>
            </p:nvGrpSpPr>
            <p:grpSpPr>
              <a:xfrm>
                <a:off x="29028" y="-15591"/>
                <a:ext cx="1829253" cy="7575266"/>
                <a:chOff x="29028" y="-15591"/>
                <a:chExt cx="1829253" cy="7575266"/>
              </a:xfrm>
              <a:effectLst/>
            </p:grpSpPr>
            <p:sp>
              <p:nvSpPr>
                <p:cNvPr id="98" name="正方形/長方形 97"/>
                <p:cNvSpPr/>
                <p:nvPr/>
              </p:nvSpPr>
              <p:spPr>
                <a:xfrm>
                  <a:off x="29028" y="-15591"/>
                  <a:ext cx="304523" cy="7575266"/>
                </a:xfrm>
                <a:prstGeom prst="rect">
                  <a:avLst/>
                </a:prstGeom>
                <a:solidFill>
                  <a:srgbClr val="FFE7E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>
                <a:xfrm>
                  <a:off x="333551" y="-15591"/>
                  <a:ext cx="304523" cy="75752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>
                <a:xfrm>
                  <a:off x="638368" y="-15591"/>
                  <a:ext cx="304523" cy="7575266"/>
                </a:xfrm>
                <a:prstGeom prst="rect">
                  <a:avLst/>
                </a:prstGeom>
                <a:solidFill>
                  <a:srgbClr val="FFE7E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>
                <a:xfrm>
                  <a:off x="942597" y="-15591"/>
                  <a:ext cx="304523" cy="75752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正方形/長方形 101"/>
                <p:cNvSpPr/>
                <p:nvPr/>
              </p:nvSpPr>
              <p:spPr>
                <a:xfrm>
                  <a:off x="1247120" y="-15591"/>
                  <a:ext cx="304523" cy="7575266"/>
                </a:xfrm>
                <a:prstGeom prst="rect">
                  <a:avLst/>
                </a:prstGeom>
                <a:solidFill>
                  <a:srgbClr val="FFE7E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正方形/長方形 102"/>
                <p:cNvSpPr/>
                <p:nvPr/>
              </p:nvSpPr>
              <p:spPr>
                <a:xfrm>
                  <a:off x="1553758" y="-15591"/>
                  <a:ext cx="304523" cy="75752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" name="グループ化 90"/>
              <p:cNvGrpSpPr/>
              <p:nvPr/>
            </p:nvGrpSpPr>
            <p:grpSpPr>
              <a:xfrm>
                <a:off x="1858281" y="-15591"/>
                <a:ext cx="1546525" cy="7575266"/>
                <a:chOff x="29028" y="-15591"/>
                <a:chExt cx="1546525" cy="7575266"/>
              </a:xfrm>
              <a:effectLst/>
            </p:grpSpPr>
            <p:sp>
              <p:nvSpPr>
                <p:cNvPr id="92" name="正方形/長方形 91"/>
                <p:cNvSpPr/>
                <p:nvPr/>
              </p:nvSpPr>
              <p:spPr>
                <a:xfrm>
                  <a:off x="29028" y="-15591"/>
                  <a:ext cx="304523" cy="7575266"/>
                </a:xfrm>
                <a:prstGeom prst="rect">
                  <a:avLst/>
                </a:prstGeom>
                <a:solidFill>
                  <a:srgbClr val="FFE7E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正方形/長方形 92"/>
                <p:cNvSpPr/>
                <p:nvPr/>
              </p:nvSpPr>
              <p:spPr>
                <a:xfrm>
                  <a:off x="333551" y="-15591"/>
                  <a:ext cx="304523" cy="75752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正方形/長方形 93"/>
                <p:cNvSpPr/>
                <p:nvPr/>
              </p:nvSpPr>
              <p:spPr>
                <a:xfrm>
                  <a:off x="638368" y="-15591"/>
                  <a:ext cx="304523" cy="7575266"/>
                </a:xfrm>
                <a:prstGeom prst="rect">
                  <a:avLst/>
                </a:prstGeom>
                <a:solidFill>
                  <a:srgbClr val="FFE7E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正方形/長方形 94"/>
                <p:cNvSpPr/>
                <p:nvPr/>
              </p:nvSpPr>
              <p:spPr>
                <a:xfrm>
                  <a:off x="942597" y="-15591"/>
                  <a:ext cx="304523" cy="75752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>
                <a:xfrm>
                  <a:off x="1247120" y="-15591"/>
                  <a:ext cx="328433" cy="7575266"/>
                </a:xfrm>
                <a:prstGeom prst="rect">
                  <a:avLst/>
                </a:prstGeom>
                <a:solidFill>
                  <a:srgbClr val="FFE7E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9" name="グループ化 118"/>
          <p:cNvGrpSpPr/>
          <p:nvPr/>
        </p:nvGrpSpPr>
        <p:grpSpPr>
          <a:xfrm>
            <a:off x="-26854" y="116112"/>
            <a:ext cx="10732263" cy="7478532"/>
            <a:chOff x="-40452" y="21112"/>
            <a:chExt cx="10751948" cy="7478532"/>
          </a:xfrm>
          <a:solidFill>
            <a:srgbClr val="FFE7E7"/>
          </a:solidFill>
        </p:grpSpPr>
        <p:sp>
          <p:nvSpPr>
            <p:cNvPr id="105" name="正方形/長方形 104"/>
            <p:cNvSpPr/>
            <p:nvPr/>
          </p:nvSpPr>
          <p:spPr>
            <a:xfrm rot="5400000">
              <a:off x="5161464" y="1969296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/>
            <p:cNvSpPr/>
            <p:nvPr/>
          </p:nvSpPr>
          <p:spPr>
            <a:xfrm rot="5400000">
              <a:off x="5161464" y="1360117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正方形/長方形 106"/>
            <p:cNvSpPr/>
            <p:nvPr/>
          </p:nvSpPr>
          <p:spPr>
            <a:xfrm rot="5400000">
              <a:off x="5161464" y="736715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/>
            <p:cNvSpPr/>
            <p:nvPr/>
          </p:nvSpPr>
          <p:spPr>
            <a:xfrm rot="5400000">
              <a:off x="5161463" y="128863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正方形/長方形 108"/>
            <p:cNvSpPr/>
            <p:nvPr/>
          </p:nvSpPr>
          <p:spPr>
            <a:xfrm rot="5400000">
              <a:off x="5165884" y="-442260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09"/>
            <p:cNvSpPr/>
            <p:nvPr/>
          </p:nvSpPr>
          <p:spPr>
            <a:xfrm rot="5400000">
              <a:off x="5176728" y="-1015691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正方形/長方形 110"/>
            <p:cNvSpPr/>
            <p:nvPr/>
          </p:nvSpPr>
          <p:spPr>
            <a:xfrm rot="5400000">
              <a:off x="5176728" y="-1624870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正方形/長方形 111"/>
            <p:cNvSpPr/>
            <p:nvPr/>
          </p:nvSpPr>
          <p:spPr>
            <a:xfrm rot="5400000">
              <a:off x="5176728" y="-2248272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/>
            <p:cNvSpPr/>
            <p:nvPr/>
          </p:nvSpPr>
          <p:spPr>
            <a:xfrm rot="5400000">
              <a:off x="5176727" y="-2856124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正方形/長方形 113"/>
            <p:cNvSpPr/>
            <p:nvPr/>
          </p:nvSpPr>
          <p:spPr>
            <a:xfrm rot="5400000">
              <a:off x="5181148" y="-3427247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/>
            <p:cNvSpPr/>
            <p:nvPr/>
          </p:nvSpPr>
          <p:spPr>
            <a:xfrm rot="5400000">
              <a:off x="5176728" y="-4001828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/>
            <p:cNvSpPr/>
            <p:nvPr/>
          </p:nvSpPr>
          <p:spPr>
            <a:xfrm rot="5400000">
              <a:off x="5176727" y="-4609680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/>
            <p:cNvSpPr/>
            <p:nvPr/>
          </p:nvSpPr>
          <p:spPr>
            <a:xfrm rot="5400000">
              <a:off x="5181148" y="-5180803"/>
              <a:ext cx="328433" cy="107322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40919">
            <a:off x="54557" y="2007241"/>
            <a:ext cx="5793362" cy="54346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0074">
            <a:off x="223288" y="218531"/>
            <a:ext cx="1502942" cy="1410656"/>
          </a:xfrm>
          <a:prstGeom prst="rect">
            <a:avLst/>
          </a:prstGeom>
        </p:spPr>
      </p:pic>
      <p:sp>
        <p:nvSpPr>
          <p:cNvPr id="34" name="円形吹き出し 33"/>
          <p:cNvSpPr/>
          <p:nvPr/>
        </p:nvSpPr>
        <p:spPr>
          <a:xfrm>
            <a:off x="6103724" y="4267620"/>
            <a:ext cx="3027845" cy="2515213"/>
          </a:xfrm>
          <a:prstGeom prst="wedgeEllipseCallout">
            <a:avLst>
              <a:gd name="adj1" fmla="val 57303"/>
              <a:gd name="adj2" fmla="val 10565"/>
            </a:avLst>
          </a:prstGeom>
          <a:solidFill>
            <a:schemeClr val="bg1"/>
          </a:solidFill>
          <a:ln w="57150">
            <a:solidFill>
              <a:srgbClr val="FF0066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6266676" y="5765492"/>
            <a:ext cx="440519" cy="368257"/>
            <a:chOff x="3237264" y="4075471"/>
            <a:chExt cx="440519" cy="368257"/>
          </a:xfrm>
        </p:grpSpPr>
        <p:sp>
          <p:nvSpPr>
            <p:cNvPr id="3" name="円/楕円 2"/>
            <p:cNvSpPr/>
            <p:nvPr/>
          </p:nvSpPr>
          <p:spPr>
            <a:xfrm>
              <a:off x="3271335" y="4075471"/>
              <a:ext cx="351057" cy="351057"/>
            </a:xfrm>
            <a:prstGeom prst="ellipse">
              <a:avLst/>
            </a:prstGeom>
            <a:solidFill>
              <a:srgbClr val="99031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99031E"/>
                </a:solidFill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3237264" y="4105286"/>
              <a:ext cx="312792" cy="2914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ja-JP" altLang="en-US"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3364991" y="4152299"/>
              <a:ext cx="312792" cy="2914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9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月</a:t>
              </a: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7694632" y="5779160"/>
            <a:ext cx="416814" cy="365964"/>
            <a:chOff x="4841418" y="4152299"/>
            <a:chExt cx="416814" cy="365964"/>
          </a:xfrm>
        </p:grpSpPr>
        <p:sp>
          <p:nvSpPr>
            <p:cNvPr id="15" name="円/楕円 14"/>
            <p:cNvSpPr/>
            <p:nvPr/>
          </p:nvSpPr>
          <p:spPr>
            <a:xfrm>
              <a:off x="4859439" y="4152299"/>
              <a:ext cx="351057" cy="351057"/>
            </a:xfrm>
            <a:prstGeom prst="ellipse">
              <a:avLst/>
            </a:prstGeom>
            <a:solidFill>
              <a:srgbClr val="99031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99031E"/>
                </a:solidFill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4841418" y="4182112"/>
              <a:ext cx="312792" cy="2914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ja-JP" altLang="en-US"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945440" y="4226834"/>
              <a:ext cx="312792" cy="2914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9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月</a:t>
              </a: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6527737" y="5715726"/>
            <a:ext cx="869945" cy="717015"/>
            <a:chOff x="-7178593" y="4174373"/>
            <a:chExt cx="869945" cy="717015"/>
          </a:xfrm>
        </p:grpSpPr>
        <p:sp>
          <p:nvSpPr>
            <p:cNvPr id="52" name="円/楕円 51"/>
            <p:cNvSpPr/>
            <p:nvPr/>
          </p:nvSpPr>
          <p:spPr>
            <a:xfrm>
              <a:off x="-7025722" y="4237996"/>
              <a:ext cx="620097" cy="620097"/>
            </a:xfrm>
            <a:prstGeom prst="ellipse">
              <a:avLst/>
            </a:prstGeom>
            <a:solidFill>
              <a:srgbClr val="99031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99031E"/>
                </a:solidFill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-6631281" y="4462034"/>
              <a:ext cx="312792" cy="2914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日</a:t>
              </a:r>
              <a:endParaRPr lang="en-US" altLang="ja-JP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-7178593" y="4174373"/>
              <a:ext cx="869945" cy="65138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3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ja-JP" altLang="en-U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-6945521" y="4600765"/>
              <a:ext cx="460320" cy="29062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THU</a:t>
              </a:r>
              <a:endParaRPr lang="ja-JP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8088908" y="5722076"/>
            <a:ext cx="620097" cy="709809"/>
            <a:chOff x="6746753" y="3991373"/>
            <a:chExt cx="620097" cy="709809"/>
          </a:xfrm>
        </p:grpSpPr>
        <p:sp>
          <p:nvSpPr>
            <p:cNvPr id="20" name="円/楕円 19"/>
            <p:cNvSpPr/>
            <p:nvPr/>
          </p:nvSpPr>
          <p:spPr>
            <a:xfrm>
              <a:off x="6746753" y="4070235"/>
              <a:ext cx="620097" cy="620097"/>
            </a:xfrm>
            <a:prstGeom prst="ellipse">
              <a:avLst/>
            </a:prstGeom>
            <a:solidFill>
              <a:srgbClr val="99031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99031E"/>
                </a:solidFill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7046845" y="4286344"/>
              <a:ext cx="312792" cy="2914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日</a:t>
              </a:r>
              <a:endParaRPr lang="en-US" altLang="ja-JP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6770916" y="3991373"/>
              <a:ext cx="522395" cy="65138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3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ja-JP" altLang="en-U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6832991" y="4410559"/>
              <a:ext cx="460320" cy="29062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THU</a:t>
              </a:r>
              <a:endParaRPr lang="ja-JP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二等辺三角形 8"/>
          <p:cNvSpPr/>
          <p:nvPr/>
        </p:nvSpPr>
        <p:spPr>
          <a:xfrm rot="5400000">
            <a:off x="7357904" y="5944551"/>
            <a:ext cx="361950" cy="244665"/>
          </a:xfrm>
          <a:prstGeom prst="triangle">
            <a:avLst/>
          </a:prstGeom>
          <a:solidFill>
            <a:srgbClr val="99031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1125841" y="1015930"/>
            <a:ext cx="8810648" cy="1687246"/>
            <a:chOff x="1241953" y="1015930"/>
            <a:chExt cx="8810648" cy="1687246"/>
          </a:xfrm>
        </p:grpSpPr>
        <p:sp>
          <p:nvSpPr>
            <p:cNvPr id="5" name="正方形/長方形 4"/>
            <p:cNvSpPr/>
            <p:nvPr/>
          </p:nvSpPr>
          <p:spPr>
            <a:xfrm>
              <a:off x="1241954" y="1015931"/>
              <a:ext cx="8810647" cy="168724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0" b="1" dirty="0" smtClean="0">
                  <a:ln w="1524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-OTF 新丸ゴ Pro U" panose="020F0900000000000000" pitchFamily="34" charset="-128"/>
                  <a:ea typeface="A-OTF 新丸ゴ Pro U" panose="020F0900000000000000" pitchFamily="34" charset="-128"/>
                  <a:cs typeface="Arial" panose="020B0604020202020204" pitchFamily="34" charset="0"/>
                </a:rPr>
                <a:t>バースデーケーキ予約承ります！</a:t>
              </a:r>
              <a:endParaRPr lang="ja-JP" altLang="en-US" sz="8000" b="1" dirty="0">
                <a:ln w="15240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-OTF 新丸ゴ Pro U" panose="020F0900000000000000" pitchFamily="34" charset="-128"/>
                <a:ea typeface="A-OTF 新丸ゴ Pro U" panose="020F0900000000000000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1241953" y="1015930"/>
              <a:ext cx="8810647" cy="168724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0" b="1" dirty="0" smtClean="0">
                  <a:solidFill>
                    <a:srgbClr val="FF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-OTF 新丸ゴ Pro U" panose="020F0900000000000000" pitchFamily="34" charset="-128"/>
                  <a:ea typeface="A-OTF 新丸ゴ Pro U" panose="020F0900000000000000" pitchFamily="34" charset="-128"/>
                  <a:cs typeface="Arial" panose="020B0604020202020204" pitchFamily="34" charset="0"/>
                </a:rPr>
                <a:t>バースデーケーキ予約承ります！</a:t>
              </a:r>
              <a:endParaRPr lang="ja-JP" altLang="en-US" sz="8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-OTF 新丸ゴ Pro U" panose="020F0900000000000000" pitchFamily="34" charset="-128"/>
                <a:ea typeface="A-OTF 新丸ゴ Pro U" panose="020F0900000000000000" pitchFamily="34" charset="-128"/>
                <a:cs typeface="Arial" panose="020B0604020202020204" pitchFamily="34" charset="0"/>
              </a:endParaRPr>
            </a:p>
          </p:txBody>
        </p:sp>
      </p:grpSp>
      <p:sp>
        <p:nvSpPr>
          <p:cNvPr id="46" name="テキスト ボックス 45"/>
          <p:cNvSpPr txBox="1"/>
          <p:nvPr/>
        </p:nvSpPr>
        <p:spPr>
          <a:xfrm>
            <a:off x="6302715" y="5032131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今だけ、プチプレゼント</a:t>
            </a:r>
            <a:endParaRPr kumimoji="1" lang="en-US" altLang="ja-JP" dirty="0" smtClean="0"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  <a:p>
            <a:pPr algn="ctr"/>
            <a:r>
              <a:rPr lang="ja-JP" altLang="en-US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差し上げます！</a:t>
            </a:r>
            <a:endParaRPr kumimoji="1" lang="ja-JP" altLang="en-US" dirty="0"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277" y="3846490"/>
            <a:ext cx="3970950" cy="1990281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289" y="5000072"/>
            <a:ext cx="1067468" cy="2235808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9926" flipH="1">
            <a:off x="9145551" y="130326"/>
            <a:ext cx="1502942" cy="141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24</Words>
  <Application>Microsoft Office PowerPoint</Application>
  <PresentationFormat>ユーザー設定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A-OTF 新丸ゴ Pro U</vt:lpstr>
      <vt:lpstr>ＭＳ Ｐゴシック</vt:lpstr>
      <vt:lpstr>小塚ゴシック Pro H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47</cp:revision>
  <dcterms:created xsi:type="dcterms:W3CDTF">2015-01-14T08:48:15Z</dcterms:created>
  <dcterms:modified xsi:type="dcterms:W3CDTF">2015-09-24T00:53:49Z</dcterms:modified>
</cp:coreProperties>
</file>